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5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CD365-1D21-284D-95C3-0BFBED7CD7C3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FA008-3F0F-AD49-9762-3552A8B8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5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33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8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4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4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44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8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F6683-B9C7-3040-A7F3-CE15FA471AFB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41A0F-00F9-0F42-A2B9-DAF789BF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2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/>
              <a:t>SWIS: See What I Saw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 smtClean="0"/>
              <a:t>Hasit Mistry</a:t>
            </a:r>
          </a:p>
          <a:p>
            <a:pPr algn="l"/>
            <a:r>
              <a:rPr lang="en-US" sz="2000" dirty="0" smtClean="0"/>
              <a:t>Project Advisor: Dr. David </a:t>
            </a:r>
            <a:r>
              <a:rPr lang="en-US" sz="2000" dirty="0" err="1" smtClean="0"/>
              <a:t>Socha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5932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../102/System%20Context%20Diagram_1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r="5423" b="2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0413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6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8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“A picture is worth a thousand words”; a video has got to be more than that.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There is a rise in the videography industry </a:t>
            </a:r>
            <a:r>
              <a:rPr lang="mr-IN" sz="2400" dirty="0">
                <a:solidFill>
                  <a:schemeClr val="bg1"/>
                </a:solidFill>
              </a:rPr>
              <a:t>–</a:t>
            </a:r>
            <a:r>
              <a:rPr lang="en-US" sz="2400" dirty="0">
                <a:solidFill>
                  <a:schemeClr val="bg1"/>
                </a:solidFill>
              </a:rPr>
              <a:t> GoPro, Sony, TomTom.</a:t>
            </a:r>
          </a:p>
          <a:p>
            <a:r>
              <a:rPr lang="en-US" sz="2400" dirty="0">
                <a:solidFill>
                  <a:schemeClr val="bg1"/>
                </a:solidFill>
              </a:rPr>
              <a:t>People in fields like life logging, amateur filming and video storytelling are using high-quality compact cameras for continuous capture.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Consumer grade 360° video cameras are becoming increasingly useful for collecting immersive video datasets.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06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Traditional vs. 360° Camera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 traditional video camera system has a FOV than ranges between a few degrees to, at most, 180°. In other terms, light is captured, at most, in a hemisphere.</a:t>
            </a:r>
          </a:p>
          <a:p>
            <a:r>
              <a:rPr lang="en-US" sz="2400">
                <a:solidFill>
                  <a:schemeClr val="bg1"/>
                </a:solidFill>
              </a:rPr>
              <a:t>A 360° video camera system has a FOV of ~360°.</a:t>
            </a:r>
          </a:p>
          <a:p>
            <a:r>
              <a:rPr lang="en-US" sz="2400">
                <a:solidFill>
                  <a:schemeClr val="bg1"/>
                </a:solidFill>
              </a:rPr>
              <a:t>A focal length of 50mm, assumed to match the perception of the human eye, has a FOV of ~40°.</a:t>
            </a:r>
          </a:p>
          <a:p>
            <a:r>
              <a:rPr lang="en-US" sz="2400">
                <a:solidFill>
                  <a:schemeClr val="bg1"/>
                </a:solidFill>
              </a:rPr>
              <a:t>Compared to traditional camera systems, videos generated by 360° camera systems capture a much larger view.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../../../../../Desktop/Screen%20Shot%202016-11-22%20at%206.21.14%2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91684" y="2015406"/>
            <a:ext cx="3379892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27" y="4436703"/>
            <a:ext cx="3379892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Viewing 360°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Display technologies have evolved </a:t>
            </a:r>
            <a:r>
              <a:rPr lang="mr-IN" sz="2000">
                <a:solidFill>
                  <a:schemeClr val="bg1"/>
                </a:solidFill>
              </a:rPr>
              <a:t>–</a:t>
            </a:r>
            <a:r>
              <a:rPr lang="en-US" sz="2000">
                <a:solidFill>
                  <a:schemeClr val="bg1"/>
                </a:solidFill>
              </a:rPr>
              <a:t> more personal and immersive.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Oculus Rift, HTC Vive and Sony Morpheus headsets are popular for watching 360° videos, playing VR games and other VR applications.</a:t>
            </a:r>
          </a:p>
          <a:p>
            <a:pPr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360° videos can be viewed on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VR headsets by splitting each frame into right eye and left eye views (stereoscopic view) using built in gyroscope.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olidFill>
                  <a:schemeClr val="bg1"/>
                </a:solidFill>
              </a:rPr>
              <a:t>Flat screen monitors using special video players and input devices like mouse or keyboard.</a:t>
            </a:r>
          </a:p>
          <a:p>
            <a:pPr>
              <a:lnSpc>
                <a:spcPct val="8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78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The motivation behind SWIS is to allow people who work in collaboration with videos (specifically 360° videos) to share their ‘</a:t>
            </a:r>
            <a:r>
              <a:rPr lang="en-US" sz="2400" dirty="0" err="1" smtClean="0">
                <a:solidFill>
                  <a:schemeClr val="bg1"/>
                </a:solidFill>
              </a:rPr>
              <a:t>viewpaths</a:t>
            </a:r>
            <a:r>
              <a:rPr lang="en-US" sz="2400" dirty="0" smtClean="0">
                <a:solidFill>
                  <a:schemeClr val="bg1"/>
                </a:solidFill>
              </a:rPr>
              <a:t>’.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SWIS allows users to share what they saw, exactly how they saw it.</a:t>
            </a:r>
          </a:p>
        </p:txBody>
      </p:sp>
    </p:spTree>
    <p:extLst>
      <p:ext uri="{BB962C8B-B14F-4D97-AF65-F5344CB8AC3E}">
        <p14:creationId xmlns:p14="http://schemas.microsoft.com/office/powerpoint/2010/main" val="16719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9"/>
          <p:cNvSpPr>
            <a:spLocks noGrp="1"/>
          </p:cNvSpPr>
          <p:nvPr>
            <p:ph idx="1"/>
          </p:nvPr>
        </p:nvSpPr>
        <p:spPr>
          <a:xfrm>
            <a:off x="5069940" y="365124"/>
            <a:ext cx="6172200" cy="581622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360° video has a temporal as well as a spatial dimension.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Describing a scene in a 360° video is more difficult than a traditional video.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Imagine that you want to describe a hand movement in a 360° video 12 minutes at the precise angles x = 50°, y = 35° and z = 4°.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Wouldn’t it save time to just look at what you want your colleague to see and share an intermediate file instead?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SWIS intends to simplify this workflow by generating an intermediate ‘</a:t>
            </a:r>
            <a:r>
              <a:rPr lang="en-US" sz="2400" dirty="0" err="1" smtClean="0">
                <a:solidFill>
                  <a:schemeClr val="bg1"/>
                </a:solidFill>
              </a:rPr>
              <a:t>viewpath</a:t>
            </a:r>
            <a:r>
              <a:rPr lang="en-US" sz="2400" dirty="0" smtClean="0">
                <a:solidFill>
                  <a:schemeClr val="bg1"/>
                </a:solidFill>
              </a:rPr>
              <a:t>’ file that holds the information of what the user saw along with its video offset information.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7" name="Picture 6" descr="../../../../../Downloads/oculus-head-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3973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5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chemeClr val="bg1"/>
                </a:solidFill>
              </a:rPr>
              <a:t>Collaboration between researchers who rely on video </a:t>
            </a:r>
            <a:r>
              <a:rPr lang="en-US" sz="2400" dirty="0" smtClean="0">
                <a:solidFill>
                  <a:schemeClr val="bg1"/>
                </a:solidFill>
              </a:rPr>
              <a:t>datasets.</a:t>
            </a:r>
            <a:endParaRPr lang="en-US" sz="2400" dirty="0">
              <a:solidFill>
                <a:schemeClr val="bg1"/>
              </a:solidFill>
            </a:endParaRPr>
          </a:p>
          <a:p>
            <a:pPr lvl="0">
              <a:lnSpc>
                <a:spcPct val="7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Sharing </a:t>
            </a:r>
            <a:r>
              <a:rPr lang="en-US" sz="2400" dirty="0">
                <a:solidFill>
                  <a:schemeClr val="bg1"/>
                </a:solidFill>
              </a:rPr>
              <a:t>computer and console game replays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7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Sharing </a:t>
            </a:r>
            <a:r>
              <a:rPr lang="en-US" sz="2400" dirty="0">
                <a:solidFill>
                  <a:schemeClr val="bg1"/>
                </a:solidFill>
              </a:rPr>
              <a:t>shorter clips of 360° videos from internet video platforms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7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Security </a:t>
            </a:r>
            <a:r>
              <a:rPr lang="en-US" sz="2400" dirty="0">
                <a:solidFill>
                  <a:schemeClr val="bg1"/>
                </a:solidFill>
              </a:rPr>
              <a:t>surveillance using video datasets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04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6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472</Words>
  <Application>Microsoft Macintosh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SWIS: See What I Saw</vt:lpstr>
      <vt:lpstr>Introduction</vt:lpstr>
      <vt:lpstr>Traditional vs. 360° Camera Systems</vt:lpstr>
      <vt:lpstr>Viewing 360° Videos</vt:lpstr>
      <vt:lpstr>Motivation</vt:lpstr>
      <vt:lpstr>PowerPoint Presentation</vt:lpstr>
      <vt:lpstr>Scenarios</vt:lpstr>
      <vt:lpstr>Problem Definition</vt:lpstr>
      <vt:lpstr>Mathematical Model</vt:lpstr>
      <vt:lpstr>System Architecture</vt:lpstr>
      <vt:lpstr>Software Methodology</vt:lpstr>
      <vt:lpstr>Project Demo</vt:lpstr>
      <vt:lpstr>Conclusion</vt:lpstr>
      <vt:lpstr>Future Work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SWIS: See What I Saw</dc:title>
  <dc:creator>HASIT N. MISTRY</dc:creator>
  <cp:lastModifiedBy>HASIT N. MISTRY</cp:lastModifiedBy>
  <cp:revision>22</cp:revision>
  <dcterms:created xsi:type="dcterms:W3CDTF">2017-02-02T00:16:19Z</dcterms:created>
  <dcterms:modified xsi:type="dcterms:W3CDTF">2017-02-02T02:31:59Z</dcterms:modified>
</cp:coreProperties>
</file>